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04/06/2023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lumMod val="10000"/>
                      </a:schemeClr>
                    </a:solidFill>
                    <a:latin typeface="Raleway" panose="020B0503030101060003" pitchFamily="34" charset="0"/>
                  </a:rPr>
                  <a:t>Vladimir Ken</a:t>
                </a:r>
              </a:p>
              <a:p>
                <a:pPr algn="ctr"/>
                <a:r>
                  <a:rPr lang="en-US" sz="1400" b="1" dirty="0">
                    <a:solidFill>
                      <a:schemeClr val="bg1">
                        <a:lumMod val="10000"/>
                      </a:schemeClr>
                    </a:solidFill>
                    <a:latin typeface="Raleway" panose="020B0503030101060003" pitchFamily="34" charset="0"/>
                  </a:rPr>
                  <a:t>Perez</a:t>
                </a:r>
                <a:endParaRPr lang="en-US" sz="1400" dirty="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a:solidFill>
                  <a:schemeClr val="accent5">
                    <a:lumMod val="75000"/>
                  </a:schemeClr>
                </a:solidFill>
                <a:latin typeface="Raleway ExtraBold"/>
              </a:rPr>
              <a:t>PROJECT MANAGEMENT PLAN </a:t>
            </a:r>
            <a:endParaRPr lang="en-US" sz="5400" dirty="0">
              <a:solidFill>
                <a:schemeClr val="accent5">
                  <a:lumMod val="75000"/>
                </a:schemeClr>
              </a:solidFill>
              <a:latin typeface="Raleway ExtraBold"/>
            </a:endParaRPr>
          </a:p>
          <a:p>
            <a:br>
              <a:rPr lang="en-PH" sz="4800" dirty="0">
                <a:latin typeface="Raleway ExtraBold" panose="020B0903030101060003" pitchFamily="34" charset="0"/>
              </a:rPr>
            </a:br>
            <a:r>
              <a:rPr lang="en-PH" sz="2800" dirty="0">
                <a:solidFill>
                  <a:schemeClr val="accent4"/>
                </a:solidFill>
                <a:latin typeface="Raleway ExtraBold"/>
              </a:rPr>
              <a:t>SURVEIRAMS TICKETING SYSTEM</a:t>
            </a:r>
            <a:endParaRPr lang="en-PH" dirty="0">
              <a:solidFill>
                <a:schemeClr val="accent4"/>
              </a:solidFill>
              <a:latin typeface="Raleway ExtraBold"/>
            </a:endParaRPr>
          </a:p>
          <a:p>
            <a:r>
              <a:rPr lang="en-PH" sz="2800" dirty="0">
                <a:solidFill>
                  <a:schemeClr val="accent5">
                    <a:lumMod val="75000"/>
                  </a:schemeClr>
                </a:solidFill>
                <a:latin typeface="Raleway ExtraBold"/>
              </a:rPr>
              <a:t>June 6, 2023</a:t>
            </a:r>
            <a:endParaRPr lang="en-US" sz="4000" dirty="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a:t>
            </a: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1404</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Vladimir Ken Perez</cp:lastModifiedBy>
  <cp:revision>5</cp:revision>
  <dcterms:created xsi:type="dcterms:W3CDTF">2019-02-20T09:07:03Z</dcterms:created>
  <dcterms:modified xsi:type="dcterms:W3CDTF">2023-06-04T13:45:52Z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